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5" r:id="rId9"/>
    <p:sldId id="264" r:id="rId10"/>
    <p:sldId id="266" r:id="rId11"/>
    <p:sldId id="288" r:id="rId12"/>
    <p:sldId id="283" r:id="rId13"/>
    <p:sldId id="289" r:id="rId14"/>
    <p:sldId id="290" r:id="rId15"/>
    <p:sldId id="292" r:id="rId16"/>
    <p:sldId id="268" r:id="rId17"/>
    <p:sldId id="26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252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        on </a:t>
            </a:r>
            <a:br>
              <a:rPr lang="en-US" dirty="0"/>
            </a:br>
            <a:r>
              <a:rPr lang="en-US" dirty="0"/>
              <a:t>			FOOD FOR NEEDY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2943"/>
            <a:ext cx="9144000" cy="1655762"/>
          </a:xfrm>
        </p:spPr>
        <p:txBody>
          <a:bodyPr>
            <a:normAutofit fontScale="75000" lnSpcReduction="2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Team members 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Niru Kumari Mishra (740325)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Rabin Phaiju (740329)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Rodip Duwal (740334)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Roshan Dumaru (740335)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745"/>
            <a:ext cx="5181600" cy="435133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Login Page: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48915" y="1893570"/>
            <a:ext cx="7959725" cy="447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745"/>
            <a:ext cx="10865485" cy="435165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Editing User Details: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835" y="2321560"/>
            <a:ext cx="5307965" cy="350139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321560"/>
            <a:ext cx="5304155" cy="3500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745"/>
            <a:ext cx="5181600" cy="435133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Scheduling Page: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5035" y="2298065"/>
            <a:ext cx="5181600" cy="3298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85" y="2298065"/>
            <a:ext cx="5174615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745"/>
            <a:ext cx="5181600" cy="435133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Donation Page: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4240" y="2223135"/>
            <a:ext cx="5181600" cy="320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85" y="2223135"/>
            <a:ext cx="4987925" cy="3204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745"/>
            <a:ext cx="5181600" cy="435133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Record &amp; Message Page: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106930"/>
            <a:ext cx="5012055" cy="3245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80" y="2106930"/>
            <a:ext cx="5657215" cy="3245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6721928" y="0"/>
            <a:ext cx="5470072" cy="411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888" y="338492"/>
            <a:ext cx="10474911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  Any Queries !!!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8" y="2002547"/>
            <a:ext cx="6397323" cy="42632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776" y="338492"/>
            <a:ext cx="10474911" cy="1325563"/>
          </a:xfrm>
        </p:spPr>
        <p:txBody>
          <a:bodyPr>
            <a:normAutofit/>
          </a:bodyPr>
          <a:lstStyle/>
          <a:p>
            <a:r>
              <a:rPr lang="en-US" dirty="0"/>
              <a:t>E-R Diagram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/>
          <p:nvPr/>
        </p:nvGraphicFramePr>
        <p:xfrm>
          <a:off x="838200" y="1344476"/>
          <a:ext cx="10515600" cy="3748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680"/>
                <a:gridCol w="2064385"/>
                <a:gridCol w="1029335"/>
                <a:gridCol w="1029335"/>
                <a:gridCol w="1028065"/>
                <a:gridCol w="1030605"/>
                <a:gridCol w="939165"/>
                <a:gridCol w="1029335"/>
                <a:gridCol w="936625"/>
                <a:gridCol w="941070"/>
              </a:tblGrid>
              <a:tr h="4889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JobDescription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Identification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</a:t>
                      </a: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848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 dirty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6578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testing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 dirty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 dirty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00" name="Text Box 99"/>
          <p:cNvSpPr txBox="1"/>
          <p:nvPr/>
        </p:nvSpPr>
        <p:spPr>
          <a:xfrm>
            <a:off x="3289935" y="420560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1200" b="1">
                <a:latin typeface="Times New Roman" panose="02020603050405020304" pitchFamily="18" charset="0"/>
                <a:cs typeface="等线" charset="0"/>
              </a:rPr>
              <a:t> </a:t>
            </a:r>
            <a:endParaRPr lang="en-US"/>
          </a:p>
        </p:txBody>
      </p:sp>
      <p:sp>
        <p:nvSpPr>
          <p:cNvPr id="5" name="Title 1"/>
          <p:cNvSpPr txBox="1"/>
          <p:nvPr/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Work Breakdown Structure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4351338"/>
          </a:xfrm>
        </p:spPr>
        <p:txBody>
          <a:bodyPr>
            <a:normAutofit fontScale="95000"/>
          </a:bodyPr>
          <a:lstStyle/>
          <a:p>
            <a:r>
              <a:rPr lang="en-US" dirty="0">
                <a:sym typeface="+mn-ea"/>
              </a:rPr>
              <a:t>Introduction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Statement of Problems</a:t>
            </a:r>
            <a:endParaRPr lang="en-US" dirty="0"/>
          </a:p>
          <a:p>
            <a:r>
              <a:rPr lang="en-US" dirty="0">
                <a:sym typeface="+mn-ea"/>
              </a:rPr>
              <a:t>Objectives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Scope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Literature Review 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Methodology</a:t>
            </a:r>
            <a:endParaRPr lang="en-US" dirty="0"/>
          </a:p>
          <a:p>
            <a:r>
              <a:rPr lang="en-US" dirty="0">
                <a:sym typeface="+mn-ea"/>
              </a:rPr>
              <a:t>Result</a:t>
            </a:r>
            <a:endParaRPr lang="en-US" dirty="0">
              <a:sym typeface="+mn-ea"/>
            </a:endParaRPr>
          </a:p>
          <a:p>
            <a:pPr marL="0" indent="0">
              <a:buNone/>
            </a:pPr>
            <a:endParaRPr lang="en-US" dirty="0">
              <a:sym typeface="+mn-ea"/>
            </a:endParaRPr>
          </a:p>
          <a:p>
            <a:pPr marL="0" indent="0">
              <a:buNone/>
            </a:pPr>
            <a:endParaRPr lang="en-US" dirty="0">
              <a:sym typeface="+mn-ea"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Surplus Food</a:t>
            </a:r>
            <a:endParaRPr lang="en-US" dirty="0"/>
          </a:p>
          <a:p>
            <a:r>
              <a:rPr lang="en-US" dirty="0"/>
              <a:t>Food For Needy, a platform that allows to share information between donor, sponsor and distributor.</a:t>
            </a:r>
            <a:endParaRPr lang="en-US" dirty="0"/>
          </a:p>
          <a:p>
            <a:r>
              <a:rPr lang="en-US" dirty="0"/>
              <a:t>Shows what donor offers</a:t>
            </a:r>
            <a:endParaRPr lang="en-US" dirty="0"/>
          </a:p>
          <a:p>
            <a:r>
              <a:rPr lang="en-US" dirty="0"/>
              <a:t>Shows where the program will be held by sponser</a:t>
            </a:r>
            <a:endParaRPr lang="en-US" dirty="0"/>
          </a:p>
          <a:p>
            <a:r>
              <a:rPr lang="en-US" dirty="0"/>
              <a:t>Provide a platform to become a volunter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No such effective platform</a:t>
            </a:r>
            <a:endParaRPr lang="en-US" dirty="0"/>
          </a:p>
          <a:p>
            <a:r>
              <a:rPr lang="en-US" dirty="0"/>
              <a:t>No proper display of food item's details in user/receiver login</a:t>
            </a:r>
            <a:endParaRPr lang="en-US" dirty="0"/>
          </a:p>
          <a:p>
            <a:r>
              <a:rPr lang="en-US" dirty="0"/>
              <a:t>No proper display of schedule program by sponser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To provide a platform that: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 a schedule information what a donor/sponser offers</a:t>
            </a:r>
            <a:endParaRPr lang="en-US" dirty="0"/>
          </a:p>
          <a:p>
            <a:pPr lvl="1"/>
            <a:r>
              <a:rPr lang="en-US" dirty="0"/>
              <a:t>a receive can get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16" y="3088482"/>
            <a:ext cx="514099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platform to link food donor and receiver.</a:t>
            </a:r>
            <a:endParaRPr lang="en-US" dirty="0"/>
          </a:p>
          <a:p>
            <a:r>
              <a:rPr lang="en-US" dirty="0"/>
              <a:t>Host in web.</a:t>
            </a:r>
            <a:endParaRPr lang="en-US" dirty="0"/>
          </a:p>
          <a:p>
            <a:r>
              <a:rPr lang="en-US" dirty="0"/>
              <a:t>Provide a schedule information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Related </a:t>
            </a:r>
            <a:r>
              <a:rPr lang="en-US" dirty="0"/>
              <a:t>projects (</a:t>
            </a:r>
            <a:r>
              <a:rPr lang="en-US" dirty="0" err="1"/>
              <a:t>FoodRescue</a:t>
            </a:r>
            <a:r>
              <a:rPr lang="en-US" dirty="0"/>
              <a:t>, </a:t>
            </a:r>
            <a:r>
              <a:rPr lang="en-US" dirty="0" err="1"/>
              <a:t>groliste</a:t>
            </a:r>
            <a:r>
              <a:rPr lang="en-US" dirty="0"/>
              <a:t>, </a:t>
            </a:r>
            <a:r>
              <a:rPr lang="en-US" dirty="0" err="1"/>
              <a:t>Foodtank,Food for life</a:t>
            </a:r>
            <a:r>
              <a:rPr lang="en-US" dirty="0"/>
              <a:t> etc.)</a:t>
            </a:r>
            <a:endParaRPr lang="en-US" dirty="0"/>
          </a:p>
          <a:p>
            <a:r>
              <a:rPr lang="en-US" dirty="0"/>
              <a:t>Issue such as </a:t>
            </a:r>
            <a:endParaRPr lang="en-US" dirty="0"/>
          </a:p>
          <a:p>
            <a:pPr lvl="1"/>
            <a:r>
              <a:rPr lang="en-US" dirty="0"/>
              <a:t>No links between donor and receiver</a:t>
            </a:r>
            <a:endParaRPr lang="en-US" dirty="0"/>
          </a:p>
          <a:p>
            <a:pPr lvl="1"/>
            <a:r>
              <a:rPr lang="en-US" dirty="0"/>
              <a:t>No Scheduled information were maintained.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&amp; Platform</a:t>
            </a:r>
            <a:endParaRPr lang="en-US" dirty="0"/>
          </a:p>
          <a:p>
            <a:pPr lvl="1"/>
            <a:r>
              <a:rPr lang="en-US" sz="2400" dirty="0"/>
              <a:t>Sublime</a:t>
            </a:r>
            <a:endParaRPr lang="en-US" dirty="0"/>
          </a:p>
          <a:p>
            <a:pPr lvl="1"/>
            <a:r>
              <a:rPr lang="en-US" dirty="0"/>
              <a:t>JS</a:t>
            </a:r>
            <a:endParaRPr lang="en-US" dirty="0"/>
          </a:p>
          <a:p>
            <a:pPr lvl="1"/>
            <a:r>
              <a:rPr lang="en-US" dirty="0"/>
              <a:t>PHP</a:t>
            </a:r>
            <a:endParaRPr lang="en-US" dirty="0"/>
          </a:p>
          <a:p>
            <a:pPr lvl="1"/>
            <a:r>
              <a:rPr lang="en-US" dirty="0"/>
              <a:t>HTML</a:t>
            </a:r>
            <a:endParaRPr lang="en-US" dirty="0"/>
          </a:p>
          <a:p>
            <a:pPr lvl="1"/>
            <a:r>
              <a:rPr lang="en-US" dirty="0"/>
              <a:t>Bootstrap</a:t>
            </a:r>
            <a:endParaRPr lang="en-US" dirty="0"/>
          </a:p>
          <a:p>
            <a:pPr lvl="1"/>
            <a:r>
              <a:rPr lang="en-US" dirty="0"/>
              <a:t>Apache Server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/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916"/>
            <a:ext cx="10515600" cy="46806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Task completed: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Front end: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2421775" y="2214476"/>
            <a:ext cx="7959840" cy="4108219"/>
            <a:chOff x="2110" y="125448"/>
            <a:chExt cx="9251" cy="5583"/>
          </a:xfrm>
        </p:grpSpPr>
        <p:pic>
          <p:nvPicPr>
            <p:cNvPr id="6" name="Picture 1"/>
            <p:cNvPicPr>
              <a:picLocks noChangeAspect="1"/>
            </p:cNvPicPr>
            <p:nvPr/>
          </p:nvPicPr>
          <p:blipFill>
            <a:blip r:embed="rId3"/>
            <a:srcRect l="-89" t="14243" r="1396" b="3920"/>
            <a:stretch>
              <a:fillRect/>
            </a:stretch>
          </p:blipFill>
          <p:spPr>
            <a:xfrm>
              <a:off x="2110" y="125453"/>
              <a:ext cx="4516" cy="2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2"/>
            <p:cNvPicPr>
              <a:picLocks noChangeAspect="1"/>
            </p:cNvPicPr>
            <p:nvPr/>
          </p:nvPicPr>
          <p:blipFill>
            <a:blip r:embed="rId4"/>
            <a:srcRect t="14145" r="1119" b="4551"/>
            <a:stretch>
              <a:fillRect/>
            </a:stretch>
          </p:blipFill>
          <p:spPr>
            <a:xfrm>
              <a:off x="6629" y="125448"/>
              <a:ext cx="4688" cy="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5"/>
            <a:srcRect t="14184" r="1208" b="4452"/>
            <a:stretch>
              <a:fillRect/>
            </a:stretch>
          </p:blipFill>
          <p:spPr>
            <a:xfrm>
              <a:off x="2122" y="128037"/>
              <a:ext cx="4493" cy="2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6"/>
            <a:srcRect t="14243" r="1208" b="4492"/>
            <a:stretch>
              <a:fillRect/>
            </a:stretch>
          </p:blipFill>
          <p:spPr>
            <a:xfrm>
              <a:off x="6641" y="128743"/>
              <a:ext cx="4720" cy="22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LightScreen trans="64000" gridSize="3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>
          <a:glow>
            <a:schemeClr val="accent1">
              <a:alpha val="44000"/>
            </a:schemeClr>
          </a:glow>
        </a:effectLst>
      </a:spPr>
      <a:bodyPr wrap="square" lIns="0" tIns="0" rIns="0" bIns="0" rtlCol="0"/>
      <a:lstStyle>
        <a:defPPr algn="l"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WPS Presentation</Application>
  <PresentationFormat>Widescreen</PresentationFormat>
  <Paragraphs>254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Times New Roman</vt:lpstr>
      <vt:lpstr>Calibri</vt:lpstr>
      <vt:lpstr>等线</vt:lpstr>
      <vt:lpstr>Calibri Light</vt:lpstr>
      <vt:lpstr>Microsoft YaHei</vt:lpstr>
      <vt:lpstr>ＭＳ Ｐゴシック</vt:lpstr>
      <vt:lpstr>Arial Unicode MS</vt:lpstr>
      <vt:lpstr>Office Theme</vt:lpstr>
      <vt:lpstr>Presentation          on  			FOOD FOR NEEDY</vt:lpstr>
      <vt:lpstr>Content</vt:lpstr>
      <vt:lpstr>Introduction</vt:lpstr>
      <vt:lpstr>Statement of Problems</vt:lpstr>
      <vt:lpstr>Objectives</vt:lpstr>
      <vt:lpstr>Scope </vt:lpstr>
      <vt:lpstr>Literature Review</vt:lpstr>
      <vt:lpstr>Methodology </vt:lpstr>
      <vt:lpstr>RESULT</vt:lpstr>
      <vt:lpstr>RESULT</vt:lpstr>
      <vt:lpstr>RESULT</vt:lpstr>
      <vt:lpstr>RESULT</vt:lpstr>
      <vt:lpstr>RESULT</vt:lpstr>
      <vt:lpstr>RESULT</vt:lpstr>
      <vt:lpstr>   Any Queries !!!</vt:lpstr>
      <vt:lpstr>E-R Diagram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 on  			FOOD FOR NEEDY</dc:title>
  <dc:creator>Niru Wizard</dc:creator>
  <cp:lastModifiedBy>USER</cp:lastModifiedBy>
  <cp:revision>72</cp:revision>
  <dcterms:created xsi:type="dcterms:W3CDTF">2019-11-14T05:54:00Z</dcterms:created>
  <dcterms:modified xsi:type="dcterms:W3CDTF">2020-03-14T16:06:48Z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</Properties>
</file>